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9"/>
  </p:notesMasterIdLst>
  <p:sldIdLst>
    <p:sldId id="256" r:id="rId2"/>
    <p:sldId id="257" r:id="rId3"/>
    <p:sldId id="260" r:id="rId4"/>
    <p:sldId id="258" r:id="rId5"/>
    <p:sldId id="259" r:id="rId6"/>
    <p:sldId id="282" r:id="rId7"/>
    <p:sldId id="261" r:id="rId8"/>
    <p:sldId id="283" r:id="rId9"/>
    <p:sldId id="262" r:id="rId10"/>
    <p:sldId id="263" r:id="rId11"/>
    <p:sldId id="272" r:id="rId12"/>
    <p:sldId id="273" r:id="rId13"/>
    <p:sldId id="285" r:id="rId14"/>
    <p:sldId id="264" r:id="rId15"/>
    <p:sldId id="286" r:id="rId16"/>
    <p:sldId id="287" r:id="rId17"/>
    <p:sldId id="266" r:id="rId18"/>
    <p:sldId id="267" r:id="rId19"/>
    <p:sldId id="279" r:id="rId20"/>
    <p:sldId id="280" r:id="rId21"/>
    <p:sldId id="281" r:id="rId22"/>
    <p:sldId id="268" r:id="rId23"/>
    <p:sldId id="269" r:id="rId24"/>
    <p:sldId id="270" r:id="rId25"/>
    <p:sldId id="277" r:id="rId26"/>
    <p:sldId id="278" r:id="rId27"/>
    <p:sldId id="28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1B97F3-9D95-4A49-B6FA-1EAE6381A0C1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9BF2B-CB92-467C-933A-D509DABC5C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108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9BF2B-CB92-467C-933A-D509DABC5CB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031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4C14-EFE9-4732-A6F4-89D1535D49AE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768F60E-63A2-42D2-8AAE-992DB840CC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4C14-EFE9-4732-A6F4-89D1535D49AE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768F60E-63A2-42D2-8AAE-992DB840CC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4C14-EFE9-4732-A6F4-89D1535D49AE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8F60E-63A2-42D2-8AAE-992DB840CC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4C14-EFE9-4732-A6F4-89D1535D49AE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8F60E-63A2-42D2-8AAE-992DB840CC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4C14-EFE9-4732-A6F4-89D1535D49AE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768F60E-63A2-42D2-8AAE-992DB840CC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4C14-EFE9-4732-A6F4-89D1535D49AE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8F60E-63A2-42D2-8AAE-992DB840CC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4C14-EFE9-4732-A6F4-89D1535D49AE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8F60E-63A2-42D2-8AAE-992DB840CC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4C14-EFE9-4732-A6F4-89D1535D49AE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8F60E-63A2-42D2-8AAE-992DB840CC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4C14-EFE9-4732-A6F4-89D1535D49AE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8F60E-63A2-42D2-8AAE-992DB840CC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4C14-EFE9-4732-A6F4-89D1535D49AE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8F60E-63A2-42D2-8AAE-992DB840CC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4C14-EFE9-4732-A6F4-89D1535D49AE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8F60E-63A2-42D2-8AAE-992DB840CC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3694C14-EFE9-4732-A6F4-89D1535D49AE}" type="datetimeFigureOut">
              <a:rPr lang="ru-RU" smtClean="0"/>
              <a:pPr/>
              <a:t>10.01.2018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768F60E-63A2-42D2-8AAE-992DB840CC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4.xml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E:\1273985946_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13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1484784"/>
            <a:ext cx="8352928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Below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kk-KZ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6350" stA="55000" endA="50" endPos="85000" dist="60007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әлеміне саяхат</a:t>
            </a:r>
            <a:endParaRPr lang="ru-RU" sz="9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6350" stA="55000" endA="50" endPos="85000" dist="60007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9826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36268" y="-1117450"/>
            <a:ext cx="6839182" cy="911171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756084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665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decel="100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92696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Математика кемесімен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МАТЕМАТИКА ӘЛЕМІНЕ </a:t>
            </a:r>
            <a:r>
              <a:rPr lang="kk-KZ" sz="24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жету </a:t>
            </a:r>
            <a:r>
              <a:rPr lang="kk-KZ" sz="2400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үшін </a:t>
            </a:r>
            <a:r>
              <a:rPr lang="kk-KZ" sz="24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“Қызықты есептер ”бухтасы, «Жұмбақтағы математика» джунглиі,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4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«Сәйкестендіру» аралы, “Математикалық жекпе жек”жағалауы, “Жоғалған сандар”даласы аялдамаларынан </a:t>
            </a:r>
            <a:r>
              <a:rPr lang="kk-KZ" sz="2400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өтуіміз керек. </a:t>
            </a:r>
            <a:endParaRPr lang="kk-KZ" sz="2400" b="1" i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4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Математика кемесіне отыру </a:t>
            </a:r>
            <a:r>
              <a:rPr lang="kk-KZ" sz="2400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үшін </a:t>
            </a:r>
            <a:r>
              <a:rPr lang="kk-KZ" sz="2400" b="1" i="1" u="sng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билет </a:t>
            </a:r>
            <a:r>
              <a:rPr lang="kk-KZ" sz="24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алуымыз керек: </a:t>
            </a:r>
            <a:r>
              <a:rPr lang="kk-KZ" sz="2400" b="1" i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Кассадан </a:t>
            </a:r>
            <a:r>
              <a:rPr lang="kk-KZ" sz="24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кемемізге отыру үшін топтар өздерін таныстырады.Яғни топтың аты,ұраны және де топтың құрамындағы саяхатшыларымыз өздерін жеке жеке таныстырып өтеді.</a:t>
            </a:r>
            <a:endParaRPr lang="kk-KZ" sz="2400" b="1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36544" y="4581128"/>
            <a:ext cx="3307456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2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1"/>
            <a:ext cx="9156700" cy="68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71517" y="2857402"/>
            <a:ext cx="4320480" cy="93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әлемі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Скругленная соединительная линия 10"/>
          <p:cNvCxnSpPr/>
          <p:nvPr/>
        </p:nvCxnSpPr>
        <p:spPr>
          <a:xfrm rot="16200000" flipV="1">
            <a:off x="126235" y="3695897"/>
            <a:ext cx="2809592" cy="1358149"/>
          </a:xfrm>
          <a:prstGeom prst="curvedConnector3">
            <a:avLst>
              <a:gd name="adj1" fmla="val 39644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Скругленная соединительная линия 11"/>
          <p:cNvCxnSpPr/>
          <p:nvPr/>
        </p:nvCxnSpPr>
        <p:spPr>
          <a:xfrm flipV="1">
            <a:off x="764629" y="403964"/>
            <a:ext cx="2851798" cy="1947945"/>
          </a:xfrm>
          <a:prstGeom prst="curvedConnector4">
            <a:avLst>
              <a:gd name="adj1" fmla="val 16287"/>
              <a:gd name="adj2" fmla="val 111735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Скругленная соединительная линия 12"/>
          <p:cNvCxnSpPr/>
          <p:nvPr/>
        </p:nvCxnSpPr>
        <p:spPr>
          <a:xfrm>
            <a:off x="5364088" y="692696"/>
            <a:ext cx="2720582" cy="754770"/>
          </a:xfrm>
          <a:prstGeom prst="curvedConnector3">
            <a:avLst>
              <a:gd name="adj1" fmla="val 63553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Скругленная соединительная линия 13"/>
          <p:cNvCxnSpPr/>
          <p:nvPr/>
        </p:nvCxnSpPr>
        <p:spPr>
          <a:xfrm rot="5400000">
            <a:off x="6508173" y="2241674"/>
            <a:ext cx="2464357" cy="2016224"/>
          </a:xfrm>
          <a:prstGeom prst="curvedConnector3">
            <a:avLst>
              <a:gd name="adj1" fmla="val 39987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Скругленная соединительная линия 14"/>
          <p:cNvCxnSpPr/>
          <p:nvPr/>
        </p:nvCxnSpPr>
        <p:spPr>
          <a:xfrm rot="10800000" flipV="1">
            <a:off x="5374466" y="5081723"/>
            <a:ext cx="3446006" cy="939564"/>
          </a:xfrm>
          <a:prstGeom prst="curvedConnector3">
            <a:avLst>
              <a:gd name="adj1" fmla="val 15333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3"/>
          <p:cNvSpPr txBox="1"/>
          <p:nvPr/>
        </p:nvSpPr>
        <p:spPr>
          <a:xfrm>
            <a:off x="0" y="2395737"/>
            <a:ext cx="385192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400" b="1" dirty="0" smtClean="0">
                <a:solidFill>
                  <a:srgbClr val="FFFF00"/>
                </a:solidFill>
              </a:rPr>
              <a:t>Қызықты есептер бухтасы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7" name="TextBox 3"/>
          <p:cNvSpPr txBox="1"/>
          <p:nvPr/>
        </p:nvSpPr>
        <p:spPr>
          <a:xfrm>
            <a:off x="1651330" y="377465"/>
            <a:ext cx="4401180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000" b="1" dirty="0" smtClean="0">
                <a:solidFill>
                  <a:srgbClr val="FFFF00"/>
                </a:solidFill>
              </a:rPr>
              <a:t>Жұмбақтағы математика джунглиі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18" name="TextBox 3"/>
          <p:cNvSpPr txBox="1"/>
          <p:nvPr/>
        </p:nvSpPr>
        <p:spPr>
          <a:xfrm>
            <a:off x="5728259" y="1555942"/>
            <a:ext cx="3285995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400" b="1" dirty="0" smtClean="0">
                <a:solidFill>
                  <a:srgbClr val="FFFF00"/>
                </a:solidFill>
              </a:rPr>
              <a:t>Сәйкестендіру аралы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9" name="TextBox 3"/>
          <p:cNvSpPr txBox="1"/>
          <p:nvPr/>
        </p:nvSpPr>
        <p:spPr>
          <a:xfrm>
            <a:off x="3167336" y="4581128"/>
            <a:ext cx="5976664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Математикалы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 жекпе</a:t>
            </a:r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жек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жағалауы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3"/>
          <p:cNvSpPr txBox="1"/>
          <p:nvPr/>
        </p:nvSpPr>
        <p:spPr>
          <a:xfrm>
            <a:off x="1187624" y="5805264"/>
            <a:ext cx="413276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400" b="1" dirty="0" smtClean="0">
                <a:solidFill>
                  <a:srgbClr val="FFFF00"/>
                </a:solidFill>
              </a:rPr>
              <a:t>Жоғалған сандар даласы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64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1"/>
            <a:ext cx="9156700" cy="68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Скругленная соединительная линия 2"/>
          <p:cNvCxnSpPr/>
          <p:nvPr/>
        </p:nvCxnSpPr>
        <p:spPr>
          <a:xfrm rot="16200000" flipV="1">
            <a:off x="126235" y="3695897"/>
            <a:ext cx="2809592" cy="1358149"/>
          </a:xfrm>
          <a:prstGeom prst="curvedConnector3">
            <a:avLst>
              <a:gd name="adj1" fmla="val 39644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0" y="2395737"/>
            <a:ext cx="385192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400" b="1" dirty="0" smtClean="0">
                <a:solidFill>
                  <a:srgbClr val="FFFF00"/>
                </a:solidFill>
              </a:rPr>
              <a:t>Қызықты есептер бухтасы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2996952"/>
            <a:ext cx="1800200" cy="134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555776" y="2852936"/>
            <a:ext cx="4320480" cy="93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әлемі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750335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720080" y="1196752"/>
            <a:ext cx="99726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Логика өнері - адамның ақыл-парасатын жетілдіруге көмектесетін құрал.</a:t>
            </a:r>
            <a:endParaRPr kumimoji="0" lang="ru-RU" sz="36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Әбу Насыр Әл-Фараби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читать-книги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3356992"/>
            <a:ext cx="3888013" cy="32011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тльль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1520" y="548680"/>
            <a:ext cx="85689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Қалам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тұрады,кітап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есе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қымбат.3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қалам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мен 1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қанша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988840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тоқаш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тұрады.5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тоқаш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пен 2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корап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тұз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80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тұрса,1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қорап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тұз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қанша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3429000"/>
            <a:ext cx="94330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Алматтың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19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ақшасы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бар.Гүлденнің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ақшасы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есе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Екеуінде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қанша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ақша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бар?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013176"/>
            <a:ext cx="87849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Інісінің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14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асығы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быр,а</a:t>
            </a:r>
            <a:r>
              <a:rPr lang="kk-KZ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ғасы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ның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асығы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артық.Екеуінде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неше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асық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бар?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ддж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369332"/>
            <a:ext cx="9144000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Столдың төрт бұрышы бар. Егер бір бұрышты кесіп тастаса, неше бұрыш қалады?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kk-KZ" sz="2400" b="0" i="0" u="sng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Екі адам 4 сағат шахмат ойнады. Олардың әрқайсысы неше сағат ойнады?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Жанұяда 2 ұл және әр ұлдың 2 әпкесі, 1әкесі бар. Әр  қыздың бір анасы бар. Жанұяда барлығы қанша адам бар?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Ұшақ Семейден Алматыға дейін 1 сағат 20 минут ұшады, ал кері қарай 80 минут ұшады. Бұл айырмашылықты қалай түсінесің</a:t>
            </a:r>
            <a:r>
              <a:rPr kumimoji="0" lang="kk-KZ" sz="2400" b="0" i="1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1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Қандай жолмен еш уақытта адам жүрмейді?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4 ұлда неше саусақ бар?                                                     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1"/>
            <a:ext cx="9156700" cy="68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Скругленная соединительная линия 4"/>
          <p:cNvCxnSpPr/>
          <p:nvPr/>
        </p:nvCxnSpPr>
        <p:spPr>
          <a:xfrm rot="16200000" flipV="1">
            <a:off x="126235" y="3695897"/>
            <a:ext cx="2809592" cy="1358149"/>
          </a:xfrm>
          <a:prstGeom prst="curvedConnector3">
            <a:avLst>
              <a:gd name="adj1" fmla="val 39644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2395737"/>
            <a:ext cx="385192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400" b="1" dirty="0" smtClean="0">
                <a:solidFill>
                  <a:srgbClr val="FFFF00"/>
                </a:solidFill>
              </a:rPr>
              <a:t>Қызықты есептер бухтасы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5776" y="2852936"/>
            <a:ext cx="4320480" cy="93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әлемі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Скругленная соединительная линия 11"/>
          <p:cNvCxnSpPr/>
          <p:nvPr/>
        </p:nvCxnSpPr>
        <p:spPr>
          <a:xfrm flipV="1">
            <a:off x="764629" y="403964"/>
            <a:ext cx="2851798" cy="1947945"/>
          </a:xfrm>
          <a:prstGeom prst="curvedConnector4">
            <a:avLst>
              <a:gd name="adj1" fmla="val 16287"/>
              <a:gd name="adj2" fmla="val 111735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3"/>
          <p:cNvSpPr txBox="1"/>
          <p:nvPr/>
        </p:nvSpPr>
        <p:spPr>
          <a:xfrm>
            <a:off x="1835696" y="476672"/>
            <a:ext cx="4401180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000" b="1" dirty="0" smtClean="0">
                <a:solidFill>
                  <a:srgbClr val="FFFF00"/>
                </a:solidFill>
              </a:rPr>
              <a:t>Жұмбақтағы математика джунглиі</a:t>
            </a:r>
            <a:endParaRPr lang="ru-RU" sz="2000" b="1" dirty="0">
              <a:solidFill>
                <a:srgbClr val="FFFF00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620688"/>
            <a:ext cx="1800200" cy="134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>
            <a:hlinkClick r:id="rId2" action="ppaction://hlinksldjump"/>
          </p:cNvPr>
          <p:cNvSpPr/>
          <p:nvPr/>
        </p:nvSpPr>
        <p:spPr>
          <a:xfrm>
            <a:off x="2051720" y="3068960"/>
            <a:ext cx="2232248" cy="216024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Овал 8">
            <a:hlinkClick r:id="rId3" action="ppaction://hlinksldjump"/>
          </p:cNvPr>
          <p:cNvSpPr/>
          <p:nvPr/>
        </p:nvSpPr>
        <p:spPr>
          <a:xfrm>
            <a:off x="323528" y="1124744"/>
            <a:ext cx="2232248" cy="208823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3" name="Овал 12">
            <a:hlinkClick r:id="rId3" action="ppaction://hlinksldjump"/>
          </p:cNvPr>
          <p:cNvSpPr/>
          <p:nvPr/>
        </p:nvSpPr>
        <p:spPr>
          <a:xfrm>
            <a:off x="6516216" y="2924944"/>
            <a:ext cx="2160240" cy="237626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6" name="Овал 15">
            <a:hlinkClick r:id="rId4" action="ppaction://hlinksldjump"/>
          </p:cNvPr>
          <p:cNvSpPr/>
          <p:nvPr/>
        </p:nvSpPr>
        <p:spPr>
          <a:xfrm>
            <a:off x="4427984" y="836712"/>
            <a:ext cx="2304256" cy="216024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6" name="Штриховая стрелка вправо 5">
            <a:hlinkClick r:id="rId5" action="ppaction://hlinksldjump"/>
          </p:cNvPr>
          <p:cNvSpPr/>
          <p:nvPr/>
        </p:nvSpPr>
        <p:spPr>
          <a:xfrm>
            <a:off x="6948264" y="5877272"/>
            <a:ext cx="1800200" cy="98072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1412776"/>
            <a:ext cx="51480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dirty="0" smtClean="0"/>
              <a:t>Көк құтанша ақ айдында,</a:t>
            </a:r>
            <a:endParaRPr lang="ru-RU" sz="3200" dirty="0" smtClean="0"/>
          </a:p>
          <a:p>
            <a:r>
              <a:rPr lang="kk-KZ" sz="3200" dirty="0" smtClean="0"/>
              <a:t>Бір аяқпен тұрады.</a:t>
            </a:r>
            <a:endParaRPr lang="ru-RU" sz="3200" dirty="0" smtClean="0"/>
          </a:p>
          <a:p>
            <a:r>
              <a:rPr lang="kk-KZ" sz="3200" dirty="0" smtClean="0"/>
              <a:t>Тұмсығымен ол мұнда,</a:t>
            </a:r>
            <a:endParaRPr lang="ru-RU" sz="3200" dirty="0" smtClean="0"/>
          </a:p>
          <a:p>
            <a:r>
              <a:rPr lang="kk-KZ" sz="3200" dirty="0" smtClean="0"/>
              <a:t>Шыр айналып шығады.</a:t>
            </a:r>
            <a:endParaRPr lang="ru-RU" sz="3200" dirty="0" smtClean="0"/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ыгнутая вправо стрелка 6">
            <a:hlinkClick r:id="rId2" action="ppaction://hlinksldjump"/>
          </p:cNvPr>
          <p:cNvSpPr/>
          <p:nvPr/>
        </p:nvSpPr>
        <p:spPr>
          <a:xfrm>
            <a:off x="179512" y="5373216"/>
            <a:ext cx="936104" cy="122413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48264" y="620688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96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20072" y="4869160"/>
            <a:ext cx="3763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(циркуль – циркуль - сircle)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61048"/>
            <a:ext cx="4140018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052736"/>
            <a:ext cx="597666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Бірдей санды бірнеше рет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Көбейтуден тұрады.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Егер оны ықшамдасаң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Қандай атау болады?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/>
              <a:t>		</a:t>
            </a:r>
            <a:endParaRPr lang="ru-RU" dirty="0"/>
          </a:p>
        </p:txBody>
      </p:sp>
      <p:sp>
        <p:nvSpPr>
          <p:cNvPr id="7" name="Выгнутая вправо стрелка 6">
            <a:hlinkClick r:id="rId2" action="ppaction://hlinksldjump"/>
          </p:cNvPr>
          <p:cNvSpPr/>
          <p:nvPr/>
        </p:nvSpPr>
        <p:spPr>
          <a:xfrm>
            <a:off x="179512" y="5373216"/>
            <a:ext cx="936104" cy="122413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80312" y="404664"/>
            <a:ext cx="13131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8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55976" y="436510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Дәреже-степень-degree)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429000"/>
            <a:ext cx="5724128" cy="271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95400"/>
            <a:ext cx="8452048" cy="47258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438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1"/>
            <a:ext cx="9156700" cy="68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71517" y="2857402"/>
            <a:ext cx="4320480" cy="93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әлемі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Скругленная соединительная линия 5"/>
          <p:cNvCxnSpPr/>
          <p:nvPr/>
        </p:nvCxnSpPr>
        <p:spPr>
          <a:xfrm rot="16200000" flipV="1">
            <a:off x="126235" y="3695897"/>
            <a:ext cx="2809592" cy="1358149"/>
          </a:xfrm>
          <a:prstGeom prst="curvedConnector3">
            <a:avLst>
              <a:gd name="adj1" fmla="val 39644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Скругленная соединительная линия 11"/>
          <p:cNvCxnSpPr/>
          <p:nvPr/>
        </p:nvCxnSpPr>
        <p:spPr>
          <a:xfrm flipV="1">
            <a:off x="764629" y="403964"/>
            <a:ext cx="2851798" cy="1947945"/>
          </a:xfrm>
          <a:prstGeom prst="curvedConnector4">
            <a:avLst>
              <a:gd name="adj1" fmla="val 16287"/>
              <a:gd name="adj2" fmla="val 111735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Скругленная соединительная линия 7"/>
          <p:cNvCxnSpPr/>
          <p:nvPr/>
        </p:nvCxnSpPr>
        <p:spPr>
          <a:xfrm>
            <a:off x="5364088" y="692696"/>
            <a:ext cx="2720582" cy="754770"/>
          </a:xfrm>
          <a:prstGeom prst="curvedConnector3">
            <a:avLst>
              <a:gd name="adj1" fmla="val 63553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3"/>
          <p:cNvSpPr txBox="1"/>
          <p:nvPr/>
        </p:nvSpPr>
        <p:spPr>
          <a:xfrm>
            <a:off x="0" y="2395737"/>
            <a:ext cx="385192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400" b="1" dirty="0" smtClean="0">
                <a:solidFill>
                  <a:srgbClr val="FFFF00"/>
                </a:solidFill>
              </a:rPr>
              <a:t>Қызықты есептер бухтасы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1651330" y="377465"/>
            <a:ext cx="4401180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000" b="1" dirty="0" smtClean="0">
                <a:solidFill>
                  <a:srgbClr val="FFFF00"/>
                </a:solidFill>
              </a:rPr>
              <a:t>Жұмбақтағы математика джунглиі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5728259" y="1555942"/>
            <a:ext cx="3285995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400" b="1" dirty="0" smtClean="0">
                <a:solidFill>
                  <a:srgbClr val="FFFF00"/>
                </a:solidFill>
              </a:rPr>
              <a:t>Сәйкестендіру аралы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55776" y="2852936"/>
            <a:ext cx="4320480" cy="93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әлемі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43800" y="260648"/>
            <a:ext cx="1800200" cy="134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332656"/>
            <a:ext cx="8686800" cy="838200"/>
          </a:xfrm>
        </p:spPr>
        <p:txBody>
          <a:bodyPr/>
          <a:lstStyle/>
          <a:p>
            <a:r>
              <a:rPr lang="kk-KZ" dirty="0" smtClean="0"/>
              <a:t>1 топ</a:t>
            </a:r>
            <a:endParaRPr lang="ru-RU" dirty="0"/>
          </a:p>
        </p:txBody>
      </p:sp>
      <p:pic>
        <p:nvPicPr>
          <p:cNvPr id="4" name="Рисунок 3" descr="Рисунок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340768"/>
            <a:ext cx="7056784" cy="5167048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619672" y="3284984"/>
            <a:ext cx="2880320" cy="2088232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 smtClean="0"/>
              <a:t>   утзү</a:t>
            </a:r>
          </a:p>
          <a:p>
            <a:r>
              <a:rPr lang="kk-KZ" dirty="0" smtClean="0"/>
              <a:t>   әусел</a:t>
            </a:r>
          </a:p>
          <a:p>
            <a:r>
              <a:rPr lang="kk-KZ" dirty="0" smtClean="0"/>
              <a:t>   раатп</a:t>
            </a:r>
          </a:p>
          <a:p>
            <a:r>
              <a:rPr lang="kk-KZ" dirty="0" smtClean="0"/>
              <a:t>   ңедуте</a:t>
            </a:r>
          </a:p>
          <a:p>
            <a:r>
              <a:rPr lang="kk-KZ" dirty="0" smtClean="0"/>
              <a:t>   әдтреп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0224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2</a:t>
            </a:r>
            <a:r>
              <a:rPr lang="kk-KZ" dirty="0" smtClean="0"/>
              <a:t> топ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/>
              <a:t> </a:t>
            </a:r>
            <a:r>
              <a:rPr lang="kk-KZ" dirty="0" smtClean="0"/>
              <a:t>  кепмте</a:t>
            </a:r>
          </a:p>
          <a:p>
            <a:r>
              <a:rPr lang="kk-KZ" dirty="0"/>
              <a:t> </a:t>
            </a:r>
            <a:r>
              <a:rPr lang="kk-KZ" dirty="0" smtClean="0"/>
              <a:t>  туалнра</a:t>
            </a:r>
          </a:p>
          <a:p>
            <a:r>
              <a:rPr lang="kk-KZ" dirty="0"/>
              <a:t> </a:t>
            </a:r>
            <a:r>
              <a:rPr lang="kk-KZ" dirty="0" smtClean="0"/>
              <a:t>  ыызсшғ</a:t>
            </a:r>
          </a:p>
          <a:p>
            <a:r>
              <a:rPr lang="kk-KZ" dirty="0"/>
              <a:t> </a:t>
            </a:r>
            <a:r>
              <a:rPr lang="kk-KZ" dirty="0" smtClean="0"/>
              <a:t>  реңшбе</a:t>
            </a:r>
          </a:p>
          <a:p>
            <a:r>
              <a:rPr lang="kk-KZ" dirty="0"/>
              <a:t> </a:t>
            </a:r>
            <a:r>
              <a:rPr lang="kk-KZ" dirty="0" smtClean="0"/>
              <a:t>  ршаыш </a:t>
            </a:r>
          </a:p>
          <a:p>
            <a:endParaRPr lang="ru-RU" dirty="0"/>
          </a:p>
        </p:txBody>
      </p:sp>
      <p:pic>
        <p:nvPicPr>
          <p:cNvPr id="4" name="Рисунок 3" descr="Рисунок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3" y="1558520"/>
            <a:ext cx="7056784" cy="52994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86000" y="2690336"/>
            <a:ext cx="1565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/>
              <a:t> </a:t>
            </a:r>
            <a:r>
              <a:rPr lang="kk-KZ" sz="2400" b="1" dirty="0" smtClean="0"/>
              <a:t>  кепмте</a:t>
            </a:r>
          </a:p>
          <a:p>
            <a:endParaRPr lang="kk-KZ" sz="2400" b="1" dirty="0"/>
          </a:p>
          <a:p>
            <a:r>
              <a:rPr lang="kk-KZ" sz="2400" b="1" dirty="0"/>
              <a:t>   </a:t>
            </a:r>
            <a:r>
              <a:rPr lang="kk-KZ" sz="2400" b="1" dirty="0" smtClean="0"/>
              <a:t>туалнра</a:t>
            </a:r>
          </a:p>
          <a:p>
            <a:endParaRPr lang="kk-KZ" sz="2400" b="1" dirty="0"/>
          </a:p>
          <a:p>
            <a:r>
              <a:rPr lang="kk-KZ" sz="2400" b="1" dirty="0"/>
              <a:t>   </a:t>
            </a:r>
            <a:r>
              <a:rPr lang="kk-KZ" sz="2400" b="1" dirty="0" smtClean="0"/>
              <a:t>ыызсшғ</a:t>
            </a:r>
          </a:p>
          <a:p>
            <a:endParaRPr lang="kk-KZ" sz="2400" b="1" dirty="0"/>
          </a:p>
          <a:p>
            <a:r>
              <a:rPr lang="kk-KZ" sz="2400" b="1" dirty="0"/>
              <a:t>   </a:t>
            </a:r>
            <a:r>
              <a:rPr lang="kk-KZ" sz="2400" b="1" dirty="0" smtClean="0"/>
              <a:t>реңшбе</a:t>
            </a:r>
          </a:p>
          <a:p>
            <a:endParaRPr lang="kk-KZ" sz="2400" b="1" dirty="0"/>
          </a:p>
          <a:p>
            <a:r>
              <a:rPr lang="kk-KZ" sz="2400" b="1" dirty="0"/>
              <a:t>   ршаыш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6483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1"/>
            <a:ext cx="9156700" cy="68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71517" y="2857402"/>
            <a:ext cx="4320480" cy="93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әлемі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Скругленная соединительная линия 5"/>
          <p:cNvCxnSpPr/>
          <p:nvPr/>
        </p:nvCxnSpPr>
        <p:spPr>
          <a:xfrm rot="16200000" flipV="1">
            <a:off x="126235" y="3695897"/>
            <a:ext cx="2809592" cy="1358149"/>
          </a:xfrm>
          <a:prstGeom prst="curvedConnector3">
            <a:avLst>
              <a:gd name="adj1" fmla="val 39644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Скругленная соединительная линия 11"/>
          <p:cNvCxnSpPr/>
          <p:nvPr/>
        </p:nvCxnSpPr>
        <p:spPr>
          <a:xfrm flipV="1">
            <a:off x="764629" y="403964"/>
            <a:ext cx="2851798" cy="1947945"/>
          </a:xfrm>
          <a:prstGeom prst="curvedConnector4">
            <a:avLst>
              <a:gd name="adj1" fmla="val 16287"/>
              <a:gd name="adj2" fmla="val 111735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Скругленная соединительная линия 7"/>
          <p:cNvCxnSpPr/>
          <p:nvPr/>
        </p:nvCxnSpPr>
        <p:spPr>
          <a:xfrm>
            <a:off x="5364088" y="692696"/>
            <a:ext cx="2720582" cy="754770"/>
          </a:xfrm>
          <a:prstGeom prst="curvedConnector3">
            <a:avLst>
              <a:gd name="adj1" fmla="val 63553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Скругленная соединительная линия 8"/>
          <p:cNvCxnSpPr/>
          <p:nvPr/>
        </p:nvCxnSpPr>
        <p:spPr>
          <a:xfrm rot="5400000">
            <a:off x="6508173" y="2241674"/>
            <a:ext cx="2464357" cy="2016224"/>
          </a:xfrm>
          <a:prstGeom prst="curvedConnector3">
            <a:avLst>
              <a:gd name="adj1" fmla="val 39987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3"/>
          <p:cNvSpPr txBox="1"/>
          <p:nvPr/>
        </p:nvSpPr>
        <p:spPr>
          <a:xfrm>
            <a:off x="0" y="2395737"/>
            <a:ext cx="385192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400" b="1" dirty="0" smtClean="0">
                <a:solidFill>
                  <a:srgbClr val="FFFF00"/>
                </a:solidFill>
              </a:rPr>
              <a:t>Қызықты есептер бухтасы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1651330" y="377465"/>
            <a:ext cx="4401180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000" b="1" dirty="0" smtClean="0">
                <a:solidFill>
                  <a:srgbClr val="FFFF00"/>
                </a:solidFill>
              </a:rPr>
              <a:t>Жұмбақтағы математика джунглиі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5728259" y="1555942"/>
            <a:ext cx="3285995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400" b="1" dirty="0" smtClean="0">
                <a:solidFill>
                  <a:srgbClr val="FFFF00"/>
                </a:solidFill>
              </a:rPr>
              <a:t>Сәйкестендіру аралы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4" name="TextBox 3"/>
          <p:cNvSpPr txBox="1"/>
          <p:nvPr/>
        </p:nvSpPr>
        <p:spPr>
          <a:xfrm>
            <a:off x="3167336" y="4581128"/>
            <a:ext cx="5976664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Математикалы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 жекпе</a:t>
            </a:r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жек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жағалауы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55776" y="2852936"/>
            <a:ext cx="4320480" cy="93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әлемі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2200" y="3356992"/>
            <a:ext cx="1800200" cy="134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fokina_l__p__shablon_shkolnyy_2-400x3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79712" y="476672"/>
            <a:ext cx="3941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шырпыны</a:t>
            </a:r>
            <a:r>
              <a:rPr lang="ru-RU" dirty="0" smtClean="0"/>
              <a:t> </a:t>
            </a:r>
            <a:r>
              <a:rPr lang="ru-RU" dirty="0" err="1" smtClean="0"/>
              <a:t>қозғап</a:t>
            </a:r>
            <a:r>
              <a:rPr lang="ru-RU" dirty="0" smtClean="0"/>
              <a:t> 7 </a:t>
            </a:r>
            <a:r>
              <a:rPr lang="ru-RU" dirty="0" err="1" smtClean="0"/>
              <a:t>саның</a:t>
            </a:r>
            <a:r>
              <a:rPr lang="ru-RU" dirty="0" smtClean="0"/>
              <a:t> </a:t>
            </a:r>
            <a:r>
              <a:rPr lang="ru-RU" dirty="0" err="1" smtClean="0"/>
              <a:t>шығар</a:t>
            </a:r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67544" y="1988840"/>
            <a:ext cx="144016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907704" y="1988840"/>
            <a:ext cx="0" cy="115212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67544" y="3140968"/>
            <a:ext cx="144016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67544" y="1988840"/>
            <a:ext cx="0" cy="115212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907704" y="3212976"/>
            <a:ext cx="0" cy="16561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39552" y="4869160"/>
            <a:ext cx="136815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267744" y="3356992"/>
            <a:ext cx="158417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987824" y="2420888"/>
            <a:ext cx="0" cy="20882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995936" y="2060848"/>
            <a:ext cx="136815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364088" y="2060848"/>
            <a:ext cx="0" cy="252028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5580112" y="3717032"/>
            <a:ext cx="1152128" cy="720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7092280" y="2132856"/>
            <a:ext cx="144016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8532440" y="2204864"/>
            <a:ext cx="72008" cy="23762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5652120" y="2780928"/>
            <a:ext cx="115212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23а-300x223 - коп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3528" y="3212976"/>
            <a:ext cx="136815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91680" y="3212976"/>
            <a:ext cx="0" cy="216024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907704" y="4221088"/>
            <a:ext cx="158417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627784" y="3501008"/>
            <a:ext cx="0" cy="16561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923928" y="3284984"/>
            <a:ext cx="129614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3851920" y="3284984"/>
            <a:ext cx="72008" cy="10081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923928" y="4365104"/>
            <a:ext cx="10801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4932040" y="4365104"/>
            <a:ext cx="72008" cy="10801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779912" y="5373216"/>
            <a:ext cx="1152128" cy="720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220072" y="4005064"/>
            <a:ext cx="144016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076056" y="4869160"/>
            <a:ext cx="144016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6876256" y="3429000"/>
            <a:ext cx="504056" cy="6480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7236296" y="3429000"/>
            <a:ext cx="144016" cy="19442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7740352" y="3429000"/>
            <a:ext cx="100811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7668344" y="3501008"/>
            <a:ext cx="72008" cy="18722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8676456" y="3429000"/>
            <a:ext cx="72008" cy="19442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7740352" y="5373216"/>
            <a:ext cx="936104" cy="720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fon_domashka - коп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467544" y="2636912"/>
            <a:ext cx="12241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1619672" y="2636912"/>
            <a:ext cx="72008" cy="216024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1907704" y="2492896"/>
            <a:ext cx="792088" cy="43204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2627784" y="2564904"/>
            <a:ext cx="72008" cy="223224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87824" y="3501008"/>
            <a:ext cx="151216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635896" y="2852936"/>
            <a:ext cx="0" cy="16561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4644008" y="2780928"/>
            <a:ext cx="576064" cy="5040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5148064" y="2780928"/>
            <a:ext cx="72008" cy="19442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436096" y="3284984"/>
            <a:ext cx="93610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436096" y="3933056"/>
            <a:ext cx="93610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6660232" y="2636912"/>
            <a:ext cx="504056" cy="72008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7092280" y="2708920"/>
            <a:ext cx="72008" cy="20162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7380312" y="2708920"/>
            <a:ext cx="100811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388424" y="2708920"/>
            <a:ext cx="0" cy="8640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7524328" y="3645024"/>
            <a:ext cx="86409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7452320" y="3645024"/>
            <a:ext cx="0" cy="10081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7452320" y="4653136"/>
            <a:ext cx="100811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 descr="صورة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3528" y="1268760"/>
            <a:ext cx="129614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619672" y="1268760"/>
            <a:ext cx="0" cy="115212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395536" y="2492896"/>
            <a:ext cx="12241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95536" y="2492896"/>
            <a:ext cx="0" cy="10081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95536" y="3501008"/>
            <a:ext cx="129614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051720" y="2348880"/>
            <a:ext cx="129614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699792" y="1556792"/>
            <a:ext cx="0" cy="16561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3563888" y="1340768"/>
            <a:ext cx="504056" cy="5760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3995936" y="1268760"/>
            <a:ext cx="72008" cy="23042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355976" y="1340768"/>
            <a:ext cx="115212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355976" y="1340768"/>
            <a:ext cx="0" cy="10081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4355976" y="2348880"/>
            <a:ext cx="115212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508104" y="2348880"/>
            <a:ext cx="0" cy="115212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4427984" y="3501008"/>
            <a:ext cx="10801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5580112" y="2060848"/>
            <a:ext cx="12241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5652120" y="2780928"/>
            <a:ext cx="12241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7020272" y="1412776"/>
            <a:ext cx="432048" cy="5040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7452320" y="1412776"/>
            <a:ext cx="0" cy="20882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7740352" y="1412776"/>
            <a:ext cx="9716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7668344" y="1412776"/>
            <a:ext cx="0" cy="10081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8711952" y="1412776"/>
            <a:ext cx="0" cy="10801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7668344" y="2420888"/>
            <a:ext cx="104360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7668344" y="2420888"/>
            <a:ext cx="0" cy="9361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7740352" y="3356992"/>
            <a:ext cx="9716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8711952" y="2492896"/>
            <a:ext cx="0" cy="7920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1"/>
            <a:ext cx="9156700" cy="687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71517" y="2857402"/>
            <a:ext cx="4320480" cy="93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әлемі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Скругленная соединительная линия 5"/>
          <p:cNvCxnSpPr/>
          <p:nvPr/>
        </p:nvCxnSpPr>
        <p:spPr>
          <a:xfrm rot="16200000" flipV="1">
            <a:off x="126235" y="3695897"/>
            <a:ext cx="2809592" cy="1358149"/>
          </a:xfrm>
          <a:prstGeom prst="curvedConnector3">
            <a:avLst>
              <a:gd name="adj1" fmla="val 39644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Скругленная соединительная линия 11"/>
          <p:cNvCxnSpPr/>
          <p:nvPr/>
        </p:nvCxnSpPr>
        <p:spPr>
          <a:xfrm flipV="1">
            <a:off x="764629" y="403964"/>
            <a:ext cx="2851798" cy="1947945"/>
          </a:xfrm>
          <a:prstGeom prst="curvedConnector4">
            <a:avLst>
              <a:gd name="adj1" fmla="val 16287"/>
              <a:gd name="adj2" fmla="val 111735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Скругленная соединительная линия 7"/>
          <p:cNvCxnSpPr/>
          <p:nvPr/>
        </p:nvCxnSpPr>
        <p:spPr>
          <a:xfrm>
            <a:off x="5364088" y="692696"/>
            <a:ext cx="2720582" cy="754770"/>
          </a:xfrm>
          <a:prstGeom prst="curvedConnector3">
            <a:avLst>
              <a:gd name="adj1" fmla="val 63553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Скругленная соединительная линия 8"/>
          <p:cNvCxnSpPr/>
          <p:nvPr/>
        </p:nvCxnSpPr>
        <p:spPr>
          <a:xfrm rot="5400000">
            <a:off x="6508173" y="2241674"/>
            <a:ext cx="2464357" cy="2016224"/>
          </a:xfrm>
          <a:prstGeom prst="curvedConnector3">
            <a:avLst>
              <a:gd name="adj1" fmla="val 39987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Скругленная соединительная линия 9"/>
          <p:cNvCxnSpPr/>
          <p:nvPr/>
        </p:nvCxnSpPr>
        <p:spPr>
          <a:xfrm rot="10800000" flipV="1">
            <a:off x="5374466" y="5081723"/>
            <a:ext cx="3446006" cy="939564"/>
          </a:xfrm>
          <a:prstGeom prst="curvedConnector3">
            <a:avLst>
              <a:gd name="adj1" fmla="val 15333"/>
            </a:avLst>
          </a:prstGeom>
          <a:ln>
            <a:solidFill>
              <a:srgbClr val="FFFF00"/>
            </a:solidFill>
            <a:tailEnd type="arrow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5" dist="22984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3"/>
          <p:cNvSpPr txBox="1"/>
          <p:nvPr/>
        </p:nvSpPr>
        <p:spPr>
          <a:xfrm>
            <a:off x="0" y="2395737"/>
            <a:ext cx="385192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400" b="1" dirty="0" smtClean="0">
                <a:solidFill>
                  <a:srgbClr val="FFFF00"/>
                </a:solidFill>
              </a:rPr>
              <a:t>Қызықты есептер бухтасы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1651330" y="377465"/>
            <a:ext cx="4401180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000" b="1" dirty="0" smtClean="0">
                <a:solidFill>
                  <a:srgbClr val="FFFF00"/>
                </a:solidFill>
              </a:rPr>
              <a:t>Жұмбақтағы математика джунглиі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5728259" y="1555942"/>
            <a:ext cx="3285995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400" b="1" dirty="0" smtClean="0">
                <a:solidFill>
                  <a:srgbClr val="FFFF00"/>
                </a:solidFill>
              </a:rPr>
              <a:t>Сәйкестендіру аралы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4" name="TextBox 3"/>
          <p:cNvSpPr txBox="1"/>
          <p:nvPr/>
        </p:nvSpPr>
        <p:spPr>
          <a:xfrm>
            <a:off x="3167336" y="4581128"/>
            <a:ext cx="5976664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Математикалы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 жекпе</a:t>
            </a:r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жек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жағалауы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1187624" y="5805264"/>
            <a:ext cx="4132760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sz="2400" b="1" dirty="0" smtClean="0">
                <a:solidFill>
                  <a:srgbClr val="FFFF00"/>
                </a:solidFill>
              </a:rPr>
              <a:t>Жоғалған сандар даласы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55776" y="2852936"/>
            <a:ext cx="4320480" cy="93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әлемі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3928" y="5157192"/>
            <a:ext cx="1800200" cy="134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87499" y="1787176"/>
          <a:ext cx="6121401" cy="4379722"/>
        </p:xfrm>
        <a:graphic>
          <a:graphicData uri="http://schemas.openxmlformats.org/drawingml/2006/table">
            <a:tbl>
              <a:tblPr/>
              <a:tblGrid>
                <a:gridCol w="2040467"/>
                <a:gridCol w="2040467"/>
                <a:gridCol w="2040467"/>
              </a:tblGrid>
              <a:tr h="12001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200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US" sz="7200" dirty="0" smtClean="0">
                          <a:latin typeface="Times New Roman"/>
                          <a:ea typeface="Calibri"/>
                          <a:cs typeface="Times New Roman"/>
                        </a:rPr>
                        <a:t> 3</a:t>
                      </a:r>
                      <a:endParaRPr kumimoji="0" lang="ru-RU" sz="7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  <a:endParaRPr lang="ru-RU" sz="7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>
                          <a:latin typeface="Times New Roman"/>
                          <a:ea typeface="Calibri"/>
                          <a:cs typeface="Times New Roman"/>
                        </a:rPr>
                        <a:t>11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0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>
                          <a:latin typeface="Times New Roman"/>
                          <a:ea typeface="Calibri"/>
                          <a:cs typeface="Times New Roman"/>
                        </a:rPr>
                        <a:t>17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7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>
                          <a:latin typeface="Times New Roman"/>
                          <a:ea typeface="Calibri"/>
                          <a:cs typeface="Times New Roman"/>
                        </a:rPr>
                        <a:t>1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7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7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>
                          <a:latin typeface="Times New Roman"/>
                          <a:ea typeface="Calibri"/>
                          <a:cs typeface="Times New Roman"/>
                        </a:rPr>
                        <a:t>15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Ромб 2"/>
          <p:cNvSpPr/>
          <p:nvPr/>
        </p:nvSpPr>
        <p:spPr>
          <a:xfrm>
            <a:off x="1763688" y="1844824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омб 4"/>
          <p:cNvSpPr/>
          <p:nvPr/>
        </p:nvSpPr>
        <p:spPr>
          <a:xfrm>
            <a:off x="3851920" y="1844824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омб 5"/>
          <p:cNvSpPr/>
          <p:nvPr/>
        </p:nvSpPr>
        <p:spPr>
          <a:xfrm>
            <a:off x="3851920" y="3501008"/>
            <a:ext cx="1584176" cy="115212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омб 6"/>
          <p:cNvSpPr/>
          <p:nvPr/>
        </p:nvSpPr>
        <p:spPr>
          <a:xfrm>
            <a:off x="3923928" y="4797152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омб 7"/>
          <p:cNvSpPr/>
          <p:nvPr/>
        </p:nvSpPr>
        <p:spPr>
          <a:xfrm>
            <a:off x="1907704" y="4725144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24000" y="1399602"/>
          <a:ext cx="6096000" cy="4058796"/>
        </p:xfrm>
        <a:graphic>
          <a:graphicData uri="http://schemas.openxmlformats.org/drawingml/2006/table">
            <a:tbl>
              <a:tblPr/>
              <a:tblGrid>
                <a:gridCol w="2032000"/>
                <a:gridCol w="2032000"/>
                <a:gridCol w="2032000"/>
              </a:tblGrid>
              <a:tr h="13476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>
                          <a:latin typeface="Times New Roman"/>
                          <a:ea typeface="Calibri"/>
                          <a:cs typeface="Times New Roman"/>
                        </a:rPr>
                        <a:t>8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061" marR="91061" marT="45530" marB="455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 smtClean="0">
                          <a:latin typeface="Times New Roman"/>
                          <a:ea typeface="Calibri"/>
                          <a:cs typeface="Times New Roman"/>
                        </a:rPr>
                        <a:t> 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061" marR="91061" marT="45530" marB="455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>
                          <a:latin typeface="Times New Roman"/>
                          <a:ea typeface="Calibri"/>
                          <a:cs typeface="Times New Roman"/>
                        </a:rPr>
                        <a:t>16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061" marR="91061" marT="45530" marB="455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6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 smtClean="0">
                          <a:latin typeface="Times New Roman"/>
                          <a:ea typeface="Calibri"/>
                          <a:cs typeface="Times New Roman"/>
                        </a:rPr>
                        <a:t>18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061" marR="91061" marT="45530" marB="455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>
                          <a:latin typeface="Times New Roman"/>
                          <a:ea typeface="Calibri"/>
                          <a:cs typeface="Times New Roman"/>
                        </a:rPr>
                        <a:t>10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061" marR="91061" marT="45530" marB="455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061" marR="91061" marT="45530" marB="455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6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 smtClean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061" marR="91061" marT="45530" marB="455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 smtClean="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061" marR="91061" marT="45530" marB="455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>
                          <a:latin typeface="Times New Roman"/>
                          <a:ea typeface="Calibri"/>
                          <a:cs typeface="Times New Roman"/>
                        </a:rPr>
                        <a:t>12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061" marR="91061" marT="45530" marB="455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Ромб 2"/>
          <p:cNvSpPr/>
          <p:nvPr/>
        </p:nvSpPr>
        <p:spPr>
          <a:xfrm>
            <a:off x="3635896" y="1340768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омб 3"/>
          <p:cNvSpPr/>
          <p:nvPr/>
        </p:nvSpPr>
        <p:spPr>
          <a:xfrm>
            <a:off x="1475656" y="2708920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омб 4"/>
          <p:cNvSpPr/>
          <p:nvPr/>
        </p:nvSpPr>
        <p:spPr>
          <a:xfrm>
            <a:off x="5724128" y="2708920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омб 5"/>
          <p:cNvSpPr/>
          <p:nvPr/>
        </p:nvSpPr>
        <p:spPr>
          <a:xfrm>
            <a:off x="1835696" y="4077072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омб 6"/>
          <p:cNvSpPr/>
          <p:nvPr/>
        </p:nvSpPr>
        <p:spPr>
          <a:xfrm>
            <a:off x="3779912" y="4149080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1525905"/>
          <a:ext cx="6096000" cy="3806190"/>
        </p:xfrm>
        <a:graphic>
          <a:graphicData uri="http://schemas.openxmlformats.org/drawingml/2006/table">
            <a:tbl>
              <a:tblPr/>
              <a:tblGrid>
                <a:gridCol w="2032000"/>
                <a:gridCol w="2032000"/>
                <a:gridCol w="2032000"/>
              </a:tblGrid>
              <a:tr h="12687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6700" dirty="0">
                          <a:latin typeface="Times New Roman"/>
                          <a:ea typeface="Calibri"/>
                          <a:cs typeface="Times New Roman"/>
                        </a:rPr>
                        <a:t>6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725" marR="85725" marT="42862" marB="42862">
                    <a:lnL>
                      <a:noFill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6700" dirty="0" smtClean="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725" marR="85725" marT="42862" marB="42862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6700">
                          <a:latin typeface="Times New Roman"/>
                          <a:ea typeface="Calibri"/>
                          <a:cs typeface="Times New Roman"/>
                        </a:rPr>
                        <a:t>9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725" marR="85725" marT="42862" marB="42862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87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6700" dirty="0" smtClean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725" marR="85725" marT="42862" marB="42862">
                    <a:lnL>
                      <a:noFill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6700">
                          <a:latin typeface="Times New Roman"/>
                          <a:ea typeface="Calibri"/>
                          <a:cs typeface="Times New Roman"/>
                        </a:rPr>
                        <a:t>11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725" marR="85725" marT="42862" marB="42862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67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r>
                        <a:rPr lang="en-US" sz="67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725" marR="85725" marT="42862" marB="42862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87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6700" dirty="0" smtClean="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725" marR="85725" marT="42862" marB="42862">
                    <a:lnL>
                      <a:noFill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6700" dirty="0" smtClean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725" marR="85725" marT="42862" marB="42862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6700" dirty="0">
                          <a:latin typeface="Times New Roman"/>
                          <a:ea typeface="Calibri"/>
                          <a:cs typeface="Times New Roman"/>
                        </a:rPr>
                        <a:t>13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725" marR="85725" marT="42862" marB="42862">
                    <a:lnL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Ромб 2"/>
          <p:cNvSpPr/>
          <p:nvPr/>
        </p:nvSpPr>
        <p:spPr>
          <a:xfrm>
            <a:off x="3419872" y="1412776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омб 4"/>
          <p:cNvSpPr/>
          <p:nvPr/>
        </p:nvSpPr>
        <p:spPr>
          <a:xfrm>
            <a:off x="5436096" y="2708920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омб 5"/>
          <p:cNvSpPr/>
          <p:nvPr/>
        </p:nvSpPr>
        <p:spPr>
          <a:xfrm>
            <a:off x="1259632" y="2636912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омб 6"/>
          <p:cNvSpPr/>
          <p:nvPr/>
        </p:nvSpPr>
        <p:spPr>
          <a:xfrm>
            <a:off x="1331640" y="4077072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омб 7"/>
          <p:cNvSpPr/>
          <p:nvPr/>
        </p:nvSpPr>
        <p:spPr>
          <a:xfrm>
            <a:off x="3491880" y="4005064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87499" y="1787176"/>
          <a:ext cx="6121401" cy="4059936"/>
        </p:xfrm>
        <a:graphic>
          <a:graphicData uri="http://schemas.openxmlformats.org/drawingml/2006/table">
            <a:tbl>
              <a:tblPr/>
              <a:tblGrid>
                <a:gridCol w="2040467"/>
                <a:gridCol w="2040467"/>
                <a:gridCol w="2040467"/>
              </a:tblGrid>
              <a:tr h="120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 smtClean="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 smtClean="0"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 smtClean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0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>
                          <a:latin typeface="Times New Roman"/>
                          <a:ea typeface="Calibri"/>
                          <a:cs typeface="Times New Roman"/>
                        </a:rPr>
                        <a:t>1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 smtClean="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 smtClean="0"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0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>
                          <a:latin typeface="Times New Roman"/>
                          <a:ea typeface="Calibri"/>
                          <a:cs typeface="Times New Roman"/>
                        </a:rPr>
                        <a:t>22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>
                          <a:latin typeface="Times New Roman"/>
                          <a:ea typeface="Calibri"/>
                          <a:cs typeface="Times New Roman"/>
                        </a:rPr>
                        <a:t>7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7200" dirty="0">
                          <a:latin typeface="Times New Roman"/>
                          <a:ea typeface="Calibri"/>
                          <a:cs typeface="Times New Roman"/>
                        </a:rPr>
                        <a:t>10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Ромб 2"/>
          <p:cNvSpPr/>
          <p:nvPr/>
        </p:nvSpPr>
        <p:spPr>
          <a:xfrm>
            <a:off x="1691680" y="1772816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омб 4"/>
          <p:cNvSpPr/>
          <p:nvPr/>
        </p:nvSpPr>
        <p:spPr>
          <a:xfrm>
            <a:off x="3779912" y="1772816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омб 5"/>
          <p:cNvSpPr/>
          <p:nvPr/>
        </p:nvSpPr>
        <p:spPr>
          <a:xfrm>
            <a:off x="5940152" y="1772816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омб 6"/>
          <p:cNvSpPr/>
          <p:nvPr/>
        </p:nvSpPr>
        <p:spPr>
          <a:xfrm>
            <a:off x="3563888" y="3068960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омб 7"/>
          <p:cNvSpPr/>
          <p:nvPr/>
        </p:nvSpPr>
        <p:spPr>
          <a:xfrm>
            <a:off x="5508104" y="3068960"/>
            <a:ext cx="1584176" cy="144016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73d79ff69e333024ac16a9c2c133e0f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00047" y="2348880"/>
            <a:ext cx="934409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relaxedInset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Назарлары</a:t>
            </a:r>
            <a:r>
              <a:rPr lang="kk-KZ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ңызға рахмет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0000" endA="300" endPos="50000" dist="2999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556</TotalTime>
  <Words>443</Words>
  <Application>Microsoft Office PowerPoint</Application>
  <PresentationFormat>Экран (4:3)</PresentationFormat>
  <Paragraphs>126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Calibri</vt:lpstr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 топ</vt:lpstr>
      <vt:lpstr>2 топ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Айжан</cp:lastModifiedBy>
  <cp:revision>58</cp:revision>
  <dcterms:created xsi:type="dcterms:W3CDTF">2015-11-17T16:38:13Z</dcterms:created>
  <dcterms:modified xsi:type="dcterms:W3CDTF">2018-01-10T09:33:16Z</dcterms:modified>
</cp:coreProperties>
</file>